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55" r:id="rId8"/>
    <p:sldId id="1146" r:id="rId9"/>
    <p:sldId id="1156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主要介绍了新疆萨玛舞蹈及其文化内涵。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610" y="908720"/>
            <a:ext cx="10541191" cy="133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Xinjiang, a place in China, is famous for Sama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Sama is a kind of dance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Xinjiang love doing this dance and enjoy it a lot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Sama, everyone stands in a circle and dances the same way 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person stands in the middle to show their own special dance, while everyone around claps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hands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people first try Sama, they may not know what to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soon, they will find themselves loving the dance and begin doing well in the dance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Sama is like a picture of how people in the world join 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like the dancers support each other, we should all help each other and celebrate each other’s success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 we’re with our family, or friends, it’s important to work together and help each 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dance in the middle of the Sama circle, we must first dance on the circle and support other dancers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means that we can’t only achieve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dreams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need to help and support others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helping others achieve their dreams, we are also helping ourselves achieve 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 Sama is not just an old dance in Xinjiang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teaches us the value of working together, supporting each other, and celebrating our success in everyday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074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theme 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040" y="1300584"/>
            <a:ext cx="3988086" cy="45649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28279" y="13933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34566" y="28248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“Xinjiang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place in China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famous for Sama. Sama is a kind of dance.”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新疆以其传统舞蹈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萨玛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闻名。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本文介绍一种舞蹈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舞蹈也属于艺术的范畴。故选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should people do to dance in the middle of the Sama circle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 others about it first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Practice the dance often and dance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 in the middle and start dancing 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 on the circle and support others first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22263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细节理解题。根据第四段中的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dance in the middle of the Sama circle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must first dance on the circle and support other dancers.”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要成为中心舞者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需先在外圈支持他人。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项说法正确。故选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16807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ideas may the writer agree with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always ask others for 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Helping others is helping ourselves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cannot achieve dreams without any 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shouldn’t dance in front of others if they dance badly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2004" y="86259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293610"/>
            <a:ext cx="11485848" cy="3133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推理判断题。根据第四段中的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need to help and support others. By helping others achieve their dreams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also helping ourselves achieve ours.”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我们需要去帮助和支持其他人。通过帮助别人实现自己的梦想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我们也在帮助我们自己实现梦想。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）和第五段中的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teaches us the value of working together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supporting each other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celebrating our success in everyday life.”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萨玛舞教导我们协作的价值以及相互支持和庆祝日常的成功。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）可推知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帮助别人就是帮助自己。故选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7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writer’s purpose of writing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ask people to learn to dance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ask people to travel to Xinjiang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teach people ways of dancing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tell people the value of dancing Sama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871881"/>
            <a:ext cx="4273238" cy="44367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45508" y="87188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04038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推理判断题。根据最后一段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... It teaches us the value of working together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文章不仅介绍了萨玛舞蹈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更重点诠释了这种舞蹈所传达的人生哲理。故选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 bwMode="auto">
          <a:xfrm>
            <a:off x="478582" y="1556792"/>
            <a:ext cx="11017224" cy="1994342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38450" y="2060848"/>
            <a:ext cx="10857355" cy="1130246"/>
          </a:xfrm>
        </p:spPr>
        <p:txBody>
          <a:bodyPr/>
          <a:lstStyle/>
          <a:p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答阅读理解题时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先弄清楚短文的主旨大意和文章的脉络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然后在文章中找到对应的信息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再和选项作对比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得出正确答案。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598" y="1268760"/>
            <a:ext cx="2016224" cy="68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041706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445</Words>
  <Application>Microsoft Office PowerPoint</Application>
  <PresentationFormat>自定义</PresentationFormat>
  <Paragraphs>35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448</cp:revision>
  <dcterms:created xsi:type="dcterms:W3CDTF">2020-11-06T05:24:00Z</dcterms:created>
  <dcterms:modified xsi:type="dcterms:W3CDTF">2025-09-17T14:44:50Z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